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64" r:id="rId6"/>
    <p:sldId id="315" r:id="rId7"/>
    <p:sldId id="316" r:id="rId8"/>
    <p:sldId id="334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32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6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F322C-C317-4965-B60C-6321136E43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275D40-DB94-4050-A1B9-F998B6FC67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2B68884C-BA61-418F-9BAD-B4CFCBB0E6C4}" type="parTrans" cxnId="{BC23F5E7-B786-4AB9-A531-2FCC97C78903}">
      <dgm:prSet/>
      <dgm:spPr/>
      <dgm:t>
        <a:bodyPr/>
        <a:lstStyle/>
        <a:p>
          <a:endParaRPr lang="en-US"/>
        </a:p>
      </dgm:t>
    </dgm:pt>
    <dgm:pt modelId="{B01DB51B-2838-4824-A42D-C30E2664337C}" type="sibTrans" cxnId="{BC23F5E7-B786-4AB9-A531-2FCC97C78903}">
      <dgm:prSet/>
      <dgm:spPr/>
      <dgm:t>
        <a:bodyPr/>
        <a:lstStyle/>
        <a:p>
          <a:endParaRPr lang="en-US"/>
        </a:p>
      </dgm:t>
    </dgm:pt>
    <dgm:pt modelId="{5D731AEA-2D24-478D-BA66-6566E1B1B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Flow Chart</a:t>
          </a:r>
        </a:p>
      </dgm:t>
    </dgm:pt>
    <dgm:pt modelId="{6BAAF72A-4FCE-44F6-AA2C-BD79B1A73BCB}" type="parTrans" cxnId="{3F131A29-756A-4732-A9B9-9EBF6C422871}">
      <dgm:prSet/>
      <dgm:spPr/>
      <dgm:t>
        <a:bodyPr/>
        <a:lstStyle/>
        <a:p>
          <a:endParaRPr lang="en-US"/>
        </a:p>
      </dgm:t>
    </dgm:pt>
    <dgm:pt modelId="{15B566B0-7DC5-4A8B-BE61-C6204776629F}" type="sibTrans" cxnId="{3F131A29-756A-4732-A9B9-9EBF6C422871}">
      <dgm:prSet/>
      <dgm:spPr/>
      <dgm:t>
        <a:bodyPr/>
        <a:lstStyle/>
        <a:p>
          <a:endParaRPr lang="en-US"/>
        </a:p>
      </dgm:t>
    </dgm:pt>
    <dgm:pt modelId="{29ED733A-8C53-4FBF-A74B-A0E96ABEA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A390862E-BDC8-467D-A753-18FDA0DA89E0}" type="parTrans" cxnId="{9BC7DC7E-4159-4B58-8AA8-585C6C75AEA1}">
      <dgm:prSet/>
      <dgm:spPr/>
      <dgm:t>
        <a:bodyPr/>
        <a:lstStyle/>
        <a:p>
          <a:endParaRPr lang="en-US"/>
        </a:p>
      </dgm:t>
    </dgm:pt>
    <dgm:pt modelId="{C2D140F2-C19D-4187-8085-EAA1AA814895}" type="sibTrans" cxnId="{9BC7DC7E-4159-4B58-8AA8-585C6C75AEA1}">
      <dgm:prSet/>
      <dgm:spPr/>
      <dgm:t>
        <a:bodyPr/>
        <a:lstStyle/>
        <a:p>
          <a:endParaRPr lang="en-US"/>
        </a:p>
      </dgm:t>
    </dgm:pt>
    <dgm:pt modelId="{B34360AD-D218-4214-86E2-6D8185DDA7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Implementation Steps</a:t>
          </a:r>
        </a:p>
      </dgm:t>
    </dgm:pt>
    <dgm:pt modelId="{F89A4819-64B5-46A6-86F8-FDE2481C0F6F}" type="sibTrans" cxnId="{56656B82-35F2-4D00-8638-02020F54BCFD}">
      <dgm:prSet/>
      <dgm:spPr/>
      <dgm:t>
        <a:bodyPr/>
        <a:lstStyle/>
        <a:p>
          <a:endParaRPr lang="en-US"/>
        </a:p>
      </dgm:t>
    </dgm:pt>
    <dgm:pt modelId="{CDD44625-F996-419C-9A82-FAE48B83598E}" type="parTrans" cxnId="{56656B82-35F2-4D00-8638-02020F54BCFD}">
      <dgm:prSet/>
      <dgm:spPr/>
      <dgm:t>
        <a:bodyPr/>
        <a:lstStyle/>
        <a:p>
          <a:endParaRPr lang="en-US"/>
        </a:p>
      </dgm:t>
    </dgm:pt>
    <dgm:pt modelId="{1F60D73B-BF26-403A-89A6-6EAF4D0A12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Architecture</a:t>
          </a:r>
        </a:p>
      </dgm:t>
    </dgm:pt>
    <dgm:pt modelId="{7165EB2B-F29C-47D5-870A-4315D4A9A531}" type="parTrans" cxnId="{4B68B05B-9792-4C62-B805-ACAA6D532D8F}">
      <dgm:prSet/>
      <dgm:spPr/>
      <dgm:t>
        <a:bodyPr/>
        <a:lstStyle/>
        <a:p>
          <a:endParaRPr lang="en-US"/>
        </a:p>
      </dgm:t>
    </dgm:pt>
    <dgm:pt modelId="{741A5B72-D13A-4E41-94E9-35B68C40AA4C}" type="sibTrans" cxnId="{4B68B05B-9792-4C62-B805-ACAA6D532D8F}">
      <dgm:prSet/>
      <dgm:spPr/>
      <dgm:t>
        <a:bodyPr/>
        <a:lstStyle/>
        <a:p>
          <a:endParaRPr lang="en-US"/>
        </a:p>
      </dgm:t>
    </dgm:pt>
    <dgm:pt modelId="{2C2E3268-AE14-4C16-A639-68FD9F2C68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</a:t>
          </a:r>
        </a:p>
      </dgm:t>
    </dgm:pt>
    <dgm:pt modelId="{A66A198B-4AB3-4058-996E-D55F73E94E48}" type="parTrans" cxnId="{9F69796D-AB80-4E09-8265-F9AB9549813A}">
      <dgm:prSet/>
      <dgm:spPr/>
      <dgm:t>
        <a:bodyPr/>
        <a:lstStyle/>
        <a:p>
          <a:endParaRPr lang="en-US"/>
        </a:p>
      </dgm:t>
    </dgm:pt>
    <dgm:pt modelId="{1C47FBA0-EBDC-4441-82E5-FEFB3EC1B1E6}" type="sibTrans" cxnId="{9F69796D-AB80-4E09-8265-F9AB9549813A}">
      <dgm:prSet/>
      <dgm:spPr/>
      <dgm:t>
        <a:bodyPr/>
        <a:lstStyle/>
        <a:p>
          <a:endParaRPr lang="en-US"/>
        </a:p>
      </dgm:t>
    </dgm:pt>
    <dgm:pt modelId="{9CDDBAC9-C22F-43F5-A6FB-EAA794C314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Implementation</a:t>
          </a:r>
        </a:p>
      </dgm:t>
    </dgm:pt>
    <dgm:pt modelId="{E250A636-44DF-4F05-8050-1A15804632FB}" type="parTrans" cxnId="{9225AD95-C552-475D-81AB-49A15430236A}">
      <dgm:prSet/>
      <dgm:spPr/>
      <dgm:t>
        <a:bodyPr/>
        <a:lstStyle/>
        <a:p>
          <a:endParaRPr lang="en-US"/>
        </a:p>
      </dgm:t>
    </dgm:pt>
    <dgm:pt modelId="{CB318CD3-7D8B-490B-9EFC-2B6ABC1D3C62}" type="sibTrans" cxnId="{9225AD95-C552-475D-81AB-49A15430236A}">
      <dgm:prSet/>
      <dgm:spPr/>
      <dgm:t>
        <a:bodyPr/>
        <a:lstStyle/>
        <a:p>
          <a:endParaRPr lang="en-US"/>
        </a:p>
      </dgm:t>
    </dgm:pt>
    <dgm:pt modelId="{F53D56DF-8C56-4C74-A33D-542C4A71A3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Output</a:t>
          </a:r>
        </a:p>
      </dgm:t>
    </dgm:pt>
    <dgm:pt modelId="{B1231B34-8641-4879-964D-971551A60861}" type="parTrans" cxnId="{709035E2-6DCB-49D8-A3CC-347ADC14909A}">
      <dgm:prSet/>
      <dgm:spPr/>
      <dgm:t>
        <a:bodyPr/>
        <a:lstStyle/>
        <a:p>
          <a:endParaRPr lang="en-US"/>
        </a:p>
      </dgm:t>
    </dgm:pt>
    <dgm:pt modelId="{8D383E66-AEB0-41E8-BC09-D7CD191203EC}" type="sibTrans" cxnId="{709035E2-6DCB-49D8-A3CC-347ADC14909A}">
      <dgm:prSet/>
      <dgm:spPr/>
      <dgm:t>
        <a:bodyPr/>
        <a:lstStyle/>
        <a:p>
          <a:endParaRPr lang="en-US"/>
        </a:p>
      </dgm:t>
    </dgm:pt>
    <dgm:pt modelId="{8289D876-1A73-4680-8A30-CC6C85ADD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GitHub Repository</a:t>
          </a:r>
        </a:p>
      </dgm:t>
    </dgm:pt>
    <dgm:pt modelId="{5D867E88-4A00-4526-AEE7-906A62B56E0E}" type="parTrans" cxnId="{20A01110-DA34-4B70-B277-2F5C56F6F441}">
      <dgm:prSet/>
      <dgm:spPr/>
      <dgm:t>
        <a:bodyPr/>
        <a:lstStyle/>
        <a:p>
          <a:endParaRPr lang="en-US"/>
        </a:p>
      </dgm:t>
    </dgm:pt>
    <dgm:pt modelId="{3A94F714-A7B8-4913-9123-3526ACA9B252}" type="sibTrans" cxnId="{20A01110-DA34-4B70-B277-2F5C56F6F441}">
      <dgm:prSet/>
      <dgm:spPr/>
      <dgm:t>
        <a:bodyPr/>
        <a:lstStyle/>
        <a:p>
          <a:endParaRPr lang="en-US"/>
        </a:p>
      </dgm:t>
    </dgm:pt>
    <dgm:pt modelId="{0E12A329-1AC7-4C16-B980-07CA29D8DA20}" type="pres">
      <dgm:prSet presAssocID="{11FF322C-C317-4965-B60C-6321136E431C}" presName="root" presStyleCnt="0">
        <dgm:presLayoutVars>
          <dgm:dir/>
          <dgm:resizeHandles val="exact"/>
        </dgm:presLayoutVars>
      </dgm:prSet>
      <dgm:spPr/>
    </dgm:pt>
    <dgm:pt modelId="{08D5ABC7-EB7B-489B-AA64-3E71E7FE5CAF}" type="pres">
      <dgm:prSet presAssocID="{15275D40-DB94-4050-A1B9-F998B6FC6741}" presName="compNode" presStyleCnt="0"/>
      <dgm:spPr/>
    </dgm:pt>
    <dgm:pt modelId="{DCD2848A-7B64-437C-91D2-11063DA076C1}" type="pres">
      <dgm:prSet presAssocID="{15275D40-DB94-4050-A1B9-F998B6FC6741}" presName="bgRect" presStyleLbl="bgShp" presStyleIdx="0" presStyleCnt="9"/>
      <dgm:spPr/>
    </dgm:pt>
    <dgm:pt modelId="{BC179220-5B47-47E2-98A8-1BB345F78D4E}" type="pres">
      <dgm:prSet presAssocID="{15275D40-DB94-4050-A1B9-F998B6FC6741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C44009DE-D3C6-4070-867D-1931E188D04B}" type="pres">
      <dgm:prSet presAssocID="{15275D40-DB94-4050-A1B9-F998B6FC6741}" presName="spaceRect" presStyleCnt="0"/>
      <dgm:spPr/>
    </dgm:pt>
    <dgm:pt modelId="{55D3DB45-4D30-4129-ACD5-B096FE49DE11}" type="pres">
      <dgm:prSet presAssocID="{15275D40-DB94-4050-A1B9-F998B6FC6741}" presName="parTx" presStyleLbl="revTx" presStyleIdx="0" presStyleCnt="9">
        <dgm:presLayoutVars>
          <dgm:chMax val="0"/>
          <dgm:chPref val="0"/>
        </dgm:presLayoutVars>
      </dgm:prSet>
      <dgm:spPr/>
    </dgm:pt>
    <dgm:pt modelId="{35D8D6D0-87F8-4954-86BC-EEDBB10EE87D}" type="pres">
      <dgm:prSet presAssocID="{B01DB51B-2838-4824-A42D-C30E2664337C}" presName="sibTrans" presStyleCnt="0"/>
      <dgm:spPr/>
    </dgm:pt>
    <dgm:pt modelId="{4A3B3B06-1BF8-4371-A8B2-459E70BEFD32}" type="pres">
      <dgm:prSet presAssocID="{B34360AD-D218-4214-86E2-6D8185DDA743}" presName="compNode" presStyleCnt="0"/>
      <dgm:spPr/>
    </dgm:pt>
    <dgm:pt modelId="{43B19EE2-FED2-4E13-80D0-9D3552C2BE01}" type="pres">
      <dgm:prSet presAssocID="{B34360AD-D218-4214-86E2-6D8185DDA743}" presName="bgRect" presStyleLbl="bgShp" presStyleIdx="1" presStyleCnt="9"/>
      <dgm:spPr/>
    </dgm:pt>
    <dgm:pt modelId="{BC350000-2E0D-488E-A5EB-BDE2A3ECAE6A}" type="pres">
      <dgm:prSet presAssocID="{B34360AD-D218-4214-86E2-6D8185DDA743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AD86C062-8631-4500-9365-135FA0F7FD67}" type="pres">
      <dgm:prSet presAssocID="{B34360AD-D218-4214-86E2-6D8185DDA743}" presName="spaceRect" presStyleCnt="0"/>
      <dgm:spPr/>
    </dgm:pt>
    <dgm:pt modelId="{A0808E41-8FEF-4108-9949-B226059F104C}" type="pres">
      <dgm:prSet presAssocID="{B34360AD-D218-4214-86E2-6D8185DDA743}" presName="parTx" presStyleLbl="revTx" presStyleIdx="1" presStyleCnt="9">
        <dgm:presLayoutVars>
          <dgm:chMax val="0"/>
          <dgm:chPref val="0"/>
        </dgm:presLayoutVars>
      </dgm:prSet>
      <dgm:spPr/>
    </dgm:pt>
    <dgm:pt modelId="{00270952-C67E-4AA5-92E3-088BF367DECA}" type="pres">
      <dgm:prSet presAssocID="{F89A4819-64B5-46A6-86F8-FDE2481C0F6F}" presName="sibTrans" presStyleCnt="0"/>
      <dgm:spPr/>
    </dgm:pt>
    <dgm:pt modelId="{28FA62EF-76D1-4F9C-89B7-97ACABCE5257}" type="pres">
      <dgm:prSet presAssocID="{5D731AEA-2D24-478D-BA66-6566E1B1BC4F}" presName="compNode" presStyleCnt="0"/>
      <dgm:spPr/>
    </dgm:pt>
    <dgm:pt modelId="{995C1C00-71C4-49CB-B473-3695CB4C2D29}" type="pres">
      <dgm:prSet presAssocID="{5D731AEA-2D24-478D-BA66-6566E1B1BC4F}" presName="bgRect" presStyleLbl="bgShp" presStyleIdx="2" presStyleCnt="9"/>
      <dgm:spPr/>
    </dgm:pt>
    <dgm:pt modelId="{B787283C-0E82-4C78-BB8C-EB4F0FB6BE59}" type="pres">
      <dgm:prSet presAssocID="{5D731AEA-2D24-478D-BA66-6566E1B1BC4F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65795344-8041-4BAB-BA57-C9209ABC3A65}" type="pres">
      <dgm:prSet presAssocID="{5D731AEA-2D24-478D-BA66-6566E1B1BC4F}" presName="spaceRect" presStyleCnt="0"/>
      <dgm:spPr/>
    </dgm:pt>
    <dgm:pt modelId="{A3B4E938-EFBA-45BB-9C92-C20ACF35A98A}" type="pres">
      <dgm:prSet presAssocID="{5D731AEA-2D24-478D-BA66-6566E1B1BC4F}" presName="parTx" presStyleLbl="revTx" presStyleIdx="2" presStyleCnt="9">
        <dgm:presLayoutVars>
          <dgm:chMax val="0"/>
          <dgm:chPref val="0"/>
        </dgm:presLayoutVars>
      </dgm:prSet>
      <dgm:spPr/>
    </dgm:pt>
    <dgm:pt modelId="{ED7195E4-BE38-4CED-8CC2-BABC4B5A0C30}" type="pres">
      <dgm:prSet presAssocID="{15B566B0-7DC5-4A8B-BE61-C6204776629F}" presName="sibTrans" presStyleCnt="0"/>
      <dgm:spPr/>
    </dgm:pt>
    <dgm:pt modelId="{DC6A652F-3BEE-4635-BA6E-F169684B00A8}" type="pres">
      <dgm:prSet presAssocID="{1F60D73B-BF26-403A-89A6-6EAF4D0A12B3}" presName="compNode" presStyleCnt="0"/>
      <dgm:spPr/>
    </dgm:pt>
    <dgm:pt modelId="{1A38CC91-8017-44FA-9F6E-0274CF1DBB89}" type="pres">
      <dgm:prSet presAssocID="{1F60D73B-BF26-403A-89A6-6EAF4D0A12B3}" presName="bgRect" presStyleLbl="bgShp" presStyleIdx="3" presStyleCnt="9"/>
      <dgm:spPr/>
    </dgm:pt>
    <dgm:pt modelId="{C0E7FE0F-7CB6-430B-AEEC-9327C8000A69}" type="pres">
      <dgm:prSet presAssocID="{1F60D73B-BF26-403A-89A6-6EAF4D0A12B3}" presName="iconRect" presStyleLbl="node1" presStyleIdx="3" presStyleCnt="9"/>
      <dgm:spPr/>
    </dgm:pt>
    <dgm:pt modelId="{CAC44C99-8D3B-4AB5-8E37-E158F5D5EF06}" type="pres">
      <dgm:prSet presAssocID="{1F60D73B-BF26-403A-89A6-6EAF4D0A12B3}" presName="spaceRect" presStyleCnt="0"/>
      <dgm:spPr/>
    </dgm:pt>
    <dgm:pt modelId="{969E079C-035F-4879-A91F-BD6D0E31DF35}" type="pres">
      <dgm:prSet presAssocID="{1F60D73B-BF26-403A-89A6-6EAF4D0A12B3}" presName="parTx" presStyleLbl="revTx" presStyleIdx="3" presStyleCnt="9">
        <dgm:presLayoutVars>
          <dgm:chMax val="0"/>
          <dgm:chPref val="0"/>
        </dgm:presLayoutVars>
      </dgm:prSet>
      <dgm:spPr/>
    </dgm:pt>
    <dgm:pt modelId="{26E86529-0A15-49C5-AC2B-5A140F4B0266}" type="pres">
      <dgm:prSet presAssocID="{741A5B72-D13A-4E41-94E9-35B68C40AA4C}" presName="sibTrans" presStyleCnt="0"/>
      <dgm:spPr/>
    </dgm:pt>
    <dgm:pt modelId="{5D91A89F-B16B-40ED-A7DB-ECA7A87F0168}" type="pres">
      <dgm:prSet presAssocID="{2C2E3268-AE14-4C16-A639-68FD9F2C6812}" presName="compNode" presStyleCnt="0"/>
      <dgm:spPr/>
    </dgm:pt>
    <dgm:pt modelId="{B9258ABA-67EA-4E41-B91D-8365ECF5F0DB}" type="pres">
      <dgm:prSet presAssocID="{2C2E3268-AE14-4C16-A639-68FD9F2C6812}" presName="bgRect" presStyleLbl="bgShp" presStyleIdx="4" presStyleCnt="9"/>
      <dgm:spPr/>
    </dgm:pt>
    <dgm:pt modelId="{0A9308EC-C762-4554-8309-1F84B58A0CB6}" type="pres">
      <dgm:prSet presAssocID="{2C2E3268-AE14-4C16-A639-68FD9F2C6812}" presName="iconRect" presStyleLbl="node1" presStyleIdx="4" presStyleCnt="9"/>
      <dgm:spPr/>
    </dgm:pt>
    <dgm:pt modelId="{86132553-776F-4AF7-9008-9998564FB026}" type="pres">
      <dgm:prSet presAssocID="{2C2E3268-AE14-4C16-A639-68FD9F2C6812}" presName="spaceRect" presStyleCnt="0"/>
      <dgm:spPr/>
    </dgm:pt>
    <dgm:pt modelId="{D7F87528-6E7B-4496-B9EF-4F8DF0E6E0BB}" type="pres">
      <dgm:prSet presAssocID="{2C2E3268-AE14-4C16-A639-68FD9F2C6812}" presName="parTx" presStyleLbl="revTx" presStyleIdx="4" presStyleCnt="9">
        <dgm:presLayoutVars>
          <dgm:chMax val="0"/>
          <dgm:chPref val="0"/>
        </dgm:presLayoutVars>
      </dgm:prSet>
      <dgm:spPr/>
    </dgm:pt>
    <dgm:pt modelId="{458B9FF8-3247-41E9-86F3-7863DDB9C5A7}" type="pres">
      <dgm:prSet presAssocID="{1C47FBA0-EBDC-4441-82E5-FEFB3EC1B1E6}" presName="sibTrans" presStyleCnt="0"/>
      <dgm:spPr/>
    </dgm:pt>
    <dgm:pt modelId="{37C0CC6A-32C1-4B85-8A19-7A757762283E}" type="pres">
      <dgm:prSet presAssocID="{9CDDBAC9-C22F-43F5-A6FB-EAA794C314F2}" presName="compNode" presStyleCnt="0"/>
      <dgm:spPr/>
    </dgm:pt>
    <dgm:pt modelId="{C0850A5D-AD83-4B87-9CA4-200C6A44B283}" type="pres">
      <dgm:prSet presAssocID="{9CDDBAC9-C22F-43F5-A6FB-EAA794C314F2}" presName="bgRect" presStyleLbl="bgShp" presStyleIdx="5" presStyleCnt="9"/>
      <dgm:spPr/>
    </dgm:pt>
    <dgm:pt modelId="{DB2AFAE0-17C4-4291-9B74-F8BBAB1E316E}" type="pres">
      <dgm:prSet presAssocID="{9CDDBAC9-C22F-43F5-A6FB-EAA794C314F2}" presName="iconRect" presStyleLbl="node1" presStyleIdx="5" presStyleCnt="9"/>
      <dgm:spPr/>
    </dgm:pt>
    <dgm:pt modelId="{B3040C3A-F16C-41BB-8B45-E63D8F05A872}" type="pres">
      <dgm:prSet presAssocID="{9CDDBAC9-C22F-43F5-A6FB-EAA794C314F2}" presName="spaceRect" presStyleCnt="0"/>
      <dgm:spPr/>
    </dgm:pt>
    <dgm:pt modelId="{F9F8BC52-45ED-477B-B313-732B96B69628}" type="pres">
      <dgm:prSet presAssocID="{9CDDBAC9-C22F-43F5-A6FB-EAA794C314F2}" presName="parTx" presStyleLbl="revTx" presStyleIdx="5" presStyleCnt="9">
        <dgm:presLayoutVars>
          <dgm:chMax val="0"/>
          <dgm:chPref val="0"/>
        </dgm:presLayoutVars>
      </dgm:prSet>
      <dgm:spPr/>
    </dgm:pt>
    <dgm:pt modelId="{ABFF98DD-9CD1-4A60-A131-4BCCBD81B716}" type="pres">
      <dgm:prSet presAssocID="{CB318CD3-7D8B-490B-9EFC-2B6ABC1D3C62}" presName="sibTrans" presStyleCnt="0"/>
      <dgm:spPr/>
    </dgm:pt>
    <dgm:pt modelId="{E137BEA9-E6C7-4404-90A1-2BC08C2048F1}" type="pres">
      <dgm:prSet presAssocID="{F53D56DF-8C56-4C74-A33D-542C4A71A3F6}" presName="compNode" presStyleCnt="0"/>
      <dgm:spPr/>
    </dgm:pt>
    <dgm:pt modelId="{855EEFA3-D512-48B4-8028-115932E3ABFA}" type="pres">
      <dgm:prSet presAssocID="{F53D56DF-8C56-4C74-A33D-542C4A71A3F6}" presName="bgRect" presStyleLbl="bgShp" presStyleIdx="6" presStyleCnt="9"/>
      <dgm:spPr/>
    </dgm:pt>
    <dgm:pt modelId="{53EAC447-6939-44FD-9E33-65D5AAD9DC35}" type="pres">
      <dgm:prSet presAssocID="{F53D56DF-8C56-4C74-A33D-542C4A71A3F6}" presName="iconRect" presStyleLbl="node1" presStyleIdx="6" presStyleCnt="9"/>
      <dgm:spPr/>
    </dgm:pt>
    <dgm:pt modelId="{23C6AC23-E325-452B-80DE-0197DE387FAF}" type="pres">
      <dgm:prSet presAssocID="{F53D56DF-8C56-4C74-A33D-542C4A71A3F6}" presName="spaceRect" presStyleCnt="0"/>
      <dgm:spPr/>
    </dgm:pt>
    <dgm:pt modelId="{5D2F2440-0C1B-484C-9181-C46CBB707A96}" type="pres">
      <dgm:prSet presAssocID="{F53D56DF-8C56-4C74-A33D-542C4A71A3F6}" presName="parTx" presStyleLbl="revTx" presStyleIdx="6" presStyleCnt="9">
        <dgm:presLayoutVars>
          <dgm:chMax val="0"/>
          <dgm:chPref val="0"/>
        </dgm:presLayoutVars>
      </dgm:prSet>
      <dgm:spPr/>
    </dgm:pt>
    <dgm:pt modelId="{A2D58E6C-5514-4DAF-8B8A-BED4BEC9BCC7}" type="pres">
      <dgm:prSet presAssocID="{8D383E66-AEB0-41E8-BC09-D7CD191203EC}" presName="sibTrans" presStyleCnt="0"/>
      <dgm:spPr/>
    </dgm:pt>
    <dgm:pt modelId="{6D95C948-7A73-45A4-9BEB-4665508F5327}" type="pres">
      <dgm:prSet presAssocID="{8289D876-1A73-4680-8A30-CC6C85ADD43E}" presName="compNode" presStyleCnt="0"/>
      <dgm:spPr/>
    </dgm:pt>
    <dgm:pt modelId="{A30FD919-9C46-4630-B393-8B40977E78A1}" type="pres">
      <dgm:prSet presAssocID="{8289D876-1A73-4680-8A30-CC6C85ADD43E}" presName="bgRect" presStyleLbl="bgShp" presStyleIdx="7" presStyleCnt="9"/>
      <dgm:spPr/>
    </dgm:pt>
    <dgm:pt modelId="{FAF02900-0B18-4CC0-AC21-9CE45C9694C0}" type="pres">
      <dgm:prSet presAssocID="{8289D876-1A73-4680-8A30-CC6C85ADD43E}" presName="iconRect" presStyleLbl="node1" presStyleIdx="7" presStyleCnt="9"/>
      <dgm:spPr/>
    </dgm:pt>
    <dgm:pt modelId="{B630259B-2C5A-46D0-81FA-62ED11FE7DFC}" type="pres">
      <dgm:prSet presAssocID="{8289D876-1A73-4680-8A30-CC6C85ADD43E}" presName="spaceRect" presStyleCnt="0"/>
      <dgm:spPr/>
    </dgm:pt>
    <dgm:pt modelId="{6BE79005-A854-43E7-B8E9-50EB2332EC49}" type="pres">
      <dgm:prSet presAssocID="{8289D876-1A73-4680-8A30-CC6C85ADD43E}" presName="parTx" presStyleLbl="revTx" presStyleIdx="7" presStyleCnt="9">
        <dgm:presLayoutVars>
          <dgm:chMax val="0"/>
          <dgm:chPref val="0"/>
        </dgm:presLayoutVars>
      </dgm:prSet>
      <dgm:spPr/>
    </dgm:pt>
    <dgm:pt modelId="{23C16DDF-656F-4895-A85F-A63DD090BE0F}" type="pres">
      <dgm:prSet presAssocID="{3A94F714-A7B8-4913-9123-3526ACA9B252}" presName="sibTrans" presStyleCnt="0"/>
      <dgm:spPr/>
    </dgm:pt>
    <dgm:pt modelId="{CD5E0892-E5CE-4985-A47A-241BA9AB9F69}" type="pres">
      <dgm:prSet presAssocID="{29ED733A-8C53-4FBF-A74B-A0E96ABEA150}" presName="compNode" presStyleCnt="0"/>
      <dgm:spPr/>
    </dgm:pt>
    <dgm:pt modelId="{DC5197A6-FDA4-4636-BD27-B18F52F6B4B1}" type="pres">
      <dgm:prSet presAssocID="{29ED733A-8C53-4FBF-A74B-A0E96ABEA150}" presName="bgRect" presStyleLbl="bgShp" presStyleIdx="8" presStyleCnt="9"/>
      <dgm:spPr/>
    </dgm:pt>
    <dgm:pt modelId="{5316DEA0-80D1-4029-9902-34A127BBD521}" type="pres">
      <dgm:prSet presAssocID="{29ED733A-8C53-4FBF-A74B-A0E96ABEA150}" presName="iconRect" presStyleLbl="node1" presStyleIdx="8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78BECB68-B31D-474F-A77E-7677AAC4E395}" type="pres">
      <dgm:prSet presAssocID="{29ED733A-8C53-4FBF-A74B-A0E96ABEA150}" presName="spaceRect" presStyleCnt="0"/>
      <dgm:spPr/>
    </dgm:pt>
    <dgm:pt modelId="{8E1A786F-71C3-49A9-B3A2-1D4B794EBABA}" type="pres">
      <dgm:prSet presAssocID="{29ED733A-8C53-4FBF-A74B-A0E96ABEA15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20A01110-DA34-4B70-B277-2F5C56F6F441}" srcId="{11FF322C-C317-4965-B60C-6321136E431C}" destId="{8289D876-1A73-4680-8A30-CC6C85ADD43E}" srcOrd="7" destOrd="0" parTransId="{5D867E88-4A00-4526-AEE7-906A62B56E0E}" sibTransId="{3A94F714-A7B8-4913-9123-3526ACA9B252}"/>
    <dgm:cxn modelId="{3F131A29-756A-4732-A9B9-9EBF6C422871}" srcId="{11FF322C-C317-4965-B60C-6321136E431C}" destId="{5D731AEA-2D24-478D-BA66-6566E1B1BC4F}" srcOrd="2" destOrd="0" parTransId="{6BAAF72A-4FCE-44F6-AA2C-BD79B1A73BCB}" sibTransId="{15B566B0-7DC5-4A8B-BE61-C6204776629F}"/>
    <dgm:cxn modelId="{4B68B05B-9792-4C62-B805-ACAA6D532D8F}" srcId="{11FF322C-C317-4965-B60C-6321136E431C}" destId="{1F60D73B-BF26-403A-89A6-6EAF4D0A12B3}" srcOrd="3" destOrd="0" parTransId="{7165EB2B-F29C-47D5-870A-4315D4A9A531}" sibTransId="{741A5B72-D13A-4E41-94E9-35B68C40AA4C}"/>
    <dgm:cxn modelId="{9F69796D-AB80-4E09-8265-F9AB9549813A}" srcId="{11FF322C-C317-4965-B60C-6321136E431C}" destId="{2C2E3268-AE14-4C16-A639-68FD9F2C6812}" srcOrd="4" destOrd="0" parTransId="{A66A198B-4AB3-4058-996E-D55F73E94E48}" sibTransId="{1C47FBA0-EBDC-4441-82E5-FEFB3EC1B1E6}"/>
    <dgm:cxn modelId="{61B2BB50-F321-491F-8D90-448716C383B9}" type="presOf" srcId="{8289D876-1A73-4680-8A30-CC6C85ADD43E}" destId="{6BE79005-A854-43E7-B8E9-50EB2332EC49}" srcOrd="0" destOrd="0" presId="urn:microsoft.com/office/officeart/2018/2/layout/IconVerticalSolidList"/>
    <dgm:cxn modelId="{AE5D2D51-9FB4-4BC0-B616-9ED2EFE5CDA5}" type="presOf" srcId="{11FF322C-C317-4965-B60C-6321136E431C}" destId="{0E12A329-1AC7-4C16-B980-07CA29D8DA20}" srcOrd="0" destOrd="0" presId="urn:microsoft.com/office/officeart/2018/2/layout/IconVerticalSolidList"/>
    <dgm:cxn modelId="{6EB7FF56-8C88-4590-8C0F-3268A285BE73}" type="presOf" srcId="{29ED733A-8C53-4FBF-A74B-A0E96ABEA150}" destId="{8E1A786F-71C3-49A9-B3A2-1D4B794EBABA}" srcOrd="0" destOrd="0" presId="urn:microsoft.com/office/officeart/2018/2/layout/IconVerticalSolidList"/>
    <dgm:cxn modelId="{9BC7DC7E-4159-4B58-8AA8-585C6C75AEA1}" srcId="{11FF322C-C317-4965-B60C-6321136E431C}" destId="{29ED733A-8C53-4FBF-A74B-A0E96ABEA150}" srcOrd="8" destOrd="0" parTransId="{A390862E-BDC8-467D-A753-18FDA0DA89E0}" sibTransId="{C2D140F2-C19D-4187-8085-EAA1AA814895}"/>
    <dgm:cxn modelId="{56656B82-35F2-4D00-8638-02020F54BCFD}" srcId="{11FF322C-C317-4965-B60C-6321136E431C}" destId="{B34360AD-D218-4214-86E2-6D8185DDA743}" srcOrd="1" destOrd="0" parTransId="{CDD44625-F996-419C-9A82-FAE48B83598E}" sibTransId="{F89A4819-64B5-46A6-86F8-FDE2481C0F6F}"/>
    <dgm:cxn modelId="{8BE5F490-A171-4634-80BC-E0DCD2D658F7}" type="presOf" srcId="{9CDDBAC9-C22F-43F5-A6FB-EAA794C314F2}" destId="{F9F8BC52-45ED-477B-B313-732B96B69628}" srcOrd="0" destOrd="0" presId="urn:microsoft.com/office/officeart/2018/2/layout/IconVerticalSolidList"/>
    <dgm:cxn modelId="{9225AD95-C552-475D-81AB-49A15430236A}" srcId="{11FF322C-C317-4965-B60C-6321136E431C}" destId="{9CDDBAC9-C22F-43F5-A6FB-EAA794C314F2}" srcOrd="5" destOrd="0" parTransId="{E250A636-44DF-4F05-8050-1A15804632FB}" sibTransId="{CB318CD3-7D8B-490B-9EFC-2B6ABC1D3C62}"/>
    <dgm:cxn modelId="{7AADF4A4-8E5C-4AE0-A5D5-F2CFAC886834}" type="presOf" srcId="{F53D56DF-8C56-4C74-A33D-542C4A71A3F6}" destId="{5D2F2440-0C1B-484C-9181-C46CBB707A96}" srcOrd="0" destOrd="0" presId="urn:microsoft.com/office/officeart/2018/2/layout/IconVerticalSolidList"/>
    <dgm:cxn modelId="{73EA0BAE-9C1E-4B36-BF59-586CA7BCFB4F}" type="presOf" srcId="{2C2E3268-AE14-4C16-A639-68FD9F2C6812}" destId="{D7F87528-6E7B-4496-B9EF-4F8DF0E6E0BB}" srcOrd="0" destOrd="0" presId="urn:microsoft.com/office/officeart/2018/2/layout/IconVerticalSolidList"/>
    <dgm:cxn modelId="{D0F5DFCD-E119-4DF5-9A75-B5B824757FF0}" type="presOf" srcId="{15275D40-DB94-4050-A1B9-F998B6FC6741}" destId="{55D3DB45-4D30-4129-ACD5-B096FE49DE11}" srcOrd="0" destOrd="0" presId="urn:microsoft.com/office/officeart/2018/2/layout/IconVerticalSolidList"/>
    <dgm:cxn modelId="{5C1464DD-20C4-4FDA-BF95-00090ADA5425}" type="presOf" srcId="{5D731AEA-2D24-478D-BA66-6566E1B1BC4F}" destId="{A3B4E938-EFBA-45BB-9C92-C20ACF35A98A}" srcOrd="0" destOrd="0" presId="urn:microsoft.com/office/officeart/2018/2/layout/IconVerticalSolidList"/>
    <dgm:cxn modelId="{4D05D9DD-19F4-471C-89A3-34EBFEE2F85A}" type="presOf" srcId="{B34360AD-D218-4214-86E2-6D8185DDA743}" destId="{A0808E41-8FEF-4108-9949-B226059F104C}" srcOrd="0" destOrd="0" presId="urn:microsoft.com/office/officeart/2018/2/layout/IconVerticalSolidList"/>
    <dgm:cxn modelId="{709035E2-6DCB-49D8-A3CC-347ADC14909A}" srcId="{11FF322C-C317-4965-B60C-6321136E431C}" destId="{F53D56DF-8C56-4C74-A33D-542C4A71A3F6}" srcOrd="6" destOrd="0" parTransId="{B1231B34-8641-4879-964D-971551A60861}" sibTransId="{8D383E66-AEB0-41E8-BC09-D7CD191203EC}"/>
    <dgm:cxn modelId="{BC23F5E7-B786-4AB9-A531-2FCC97C78903}" srcId="{11FF322C-C317-4965-B60C-6321136E431C}" destId="{15275D40-DB94-4050-A1B9-F998B6FC6741}" srcOrd="0" destOrd="0" parTransId="{2B68884C-BA61-418F-9BAD-B4CFCBB0E6C4}" sibTransId="{B01DB51B-2838-4824-A42D-C30E2664337C}"/>
    <dgm:cxn modelId="{035F4CE8-721D-4B0C-904C-06665F3459B5}" type="presOf" srcId="{1F60D73B-BF26-403A-89A6-6EAF4D0A12B3}" destId="{969E079C-035F-4879-A91F-BD6D0E31DF35}" srcOrd="0" destOrd="0" presId="urn:microsoft.com/office/officeart/2018/2/layout/IconVerticalSolidList"/>
    <dgm:cxn modelId="{8290B309-E18F-48A9-AF88-7D82087C0EDB}" type="presParOf" srcId="{0E12A329-1AC7-4C16-B980-07CA29D8DA20}" destId="{08D5ABC7-EB7B-489B-AA64-3E71E7FE5CAF}" srcOrd="0" destOrd="0" presId="urn:microsoft.com/office/officeart/2018/2/layout/IconVerticalSolidList"/>
    <dgm:cxn modelId="{199241BD-6343-4C74-8105-C7FE312C0D56}" type="presParOf" srcId="{08D5ABC7-EB7B-489B-AA64-3E71E7FE5CAF}" destId="{DCD2848A-7B64-437C-91D2-11063DA076C1}" srcOrd="0" destOrd="0" presId="urn:microsoft.com/office/officeart/2018/2/layout/IconVerticalSolidList"/>
    <dgm:cxn modelId="{449E79AF-F0BC-446A-B560-1C1AF82CB09F}" type="presParOf" srcId="{08D5ABC7-EB7B-489B-AA64-3E71E7FE5CAF}" destId="{BC179220-5B47-47E2-98A8-1BB345F78D4E}" srcOrd="1" destOrd="0" presId="urn:microsoft.com/office/officeart/2018/2/layout/IconVerticalSolidList"/>
    <dgm:cxn modelId="{002F0918-C090-4A8F-878F-1A78A62E7818}" type="presParOf" srcId="{08D5ABC7-EB7B-489B-AA64-3E71E7FE5CAF}" destId="{C44009DE-D3C6-4070-867D-1931E188D04B}" srcOrd="2" destOrd="0" presId="urn:microsoft.com/office/officeart/2018/2/layout/IconVerticalSolidList"/>
    <dgm:cxn modelId="{EC96D9DA-A65C-4F77-B1E2-410EACD90177}" type="presParOf" srcId="{08D5ABC7-EB7B-489B-AA64-3E71E7FE5CAF}" destId="{55D3DB45-4D30-4129-ACD5-B096FE49DE11}" srcOrd="3" destOrd="0" presId="urn:microsoft.com/office/officeart/2018/2/layout/IconVerticalSolidList"/>
    <dgm:cxn modelId="{A8B4473A-8833-4AF0-B268-FF2A9229FF9F}" type="presParOf" srcId="{0E12A329-1AC7-4C16-B980-07CA29D8DA20}" destId="{35D8D6D0-87F8-4954-86BC-EEDBB10EE87D}" srcOrd="1" destOrd="0" presId="urn:microsoft.com/office/officeart/2018/2/layout/IconVerticalSolidList"/>
    <dgm:cxn modelId="{E47D14EE-44A7-4164-913C-D30CE1562CB9}" type="presParOf" srcId="{0E12A329-1AC7-4C16-B980-07CA29D8DA20}" destId="{4A3B3B06-1BF8-4371-A8B2-459E70BEFD32}" srcOrd="2" destOrd="0" presId="urn:microsoft.com/office/officeart/2018/2/layout/IconVerticalSolidList"/>
    <dgm:cxn modelId="{FA66FC58-B9AA-4A36-9D0E-FD5A37673038}" type="presParOf" srcId="{4A3B3B06-1BF8-4371-A8B2-459E70BEFD32}" destId="{43B19EE2-FED2-4E13-80D0-9D3552C2BE01}" srcOrd="0" destOrd="0" presId="urn:microsoft.com/office/officeart/2018/2/layout/IconVerticalSolidList"/>
    <dgm:cxn modelId="{9A3BD1F6-0403-46F1-A4B3-D33859F2D10E}" type="presParOf" srcId="{4A3B3B06-1BF8-4371-A8B2-459E70BEFD32}" destId="{BC350000-2E0D-488E-A5EB-BDE2A3ECAE6A}" srcOrd="1" destOrd="0" presId="urn:microsoft.com/office/officeart/2018/2/layout/IconVerticalSolidList"/>
    <dgm:cxn modelId="{361CE315-43B3-4A0C-9BFF-19B4CA377D97}" type="presParOf" srcId="{4A3B3B06-1BF8-4371-A8B2-459E70BEFD32}" destId="{AD86C062-8631-4500-9365-135FA0F7FD67}" srcOrd="2" destOrd="0" presId="urn:microsoft.com/office/officeart/2018/2/layout/IconVerticalSolidList"/>
    <dgm:cxn modelId="{D06F0DB4-10DB-4563-A585-4B5B40E7FD2D}" type="presParOf" srcId="{4A3B3B06-1BF8-4371-A8B2-459E70BEFD32}" destId="{A0808E41-8FEF-4108-9949-B226059F104C}" srcOrd="3" destOrd="0" presId="urn:microsoft.com/office/officeart/2018/2/layout/IconVerticalSolidList"/>
    <dgm:cxn modelId="{0E6C7A50-BE8D-4ED0-B9BD-B30D42E9EDC9}" type="presParOf" srcId="{0E12A329-1AC7-4C16-B980-07CA29D8DA20}" destId="{00270952-C67E-4AA5-92E3-088BF367DECA}" srcOrd="3" destOrd="0" presId="urn:microsoft.com/office/officeart/2018/2/layout/IconVerticalSolidList"/>
    <dgm:cxn modelId="{C82F2052-57A7-4B6A-A273-07E17839450B}" type="presParOf" srcId="{0E12A329-1AC7-4C16-B980-07CA29D8DA20}" destId="{28FA62EF-76D1-4F9C-89B7-97ACABCE5257}" srcOrd="4" destOrd="0" presId="urn:microsoft.com/office/officeart/2018/2/layout/IconVerticalSolidList"/>
    <dgm:cxn modelId="{B0EA3E4B-0A19-4C65-9A82-4605DF0EE47D}" type="presParOf" srcId="{28FA62EF-76D1-4F9C-89B7-97ACABCE5257}" destId="{995C1C00-71C4-49CB-B473-3695CB4C2D29}" srcOrd="0" destOrd="0" presId="urn:microsoft.com/office/officeart/2018/2/layout/IconVerticalSolidList"/>
    <dgm:cxn modelId="{FE9DB879-B77F-42DF-903A-87C935DE620E}" type="presParOf" srcId="{28FA62EF-76D1-4F9C-89B7-97ACABCE5257}" destId="{B787283C-0E82-4C78-BB8C-EB4F0FB6BE59}" srcOrd="1" destOrd="0" presId="urn:microsoft.com/office/officeart/2018/2/layout/IconVerticalSolidList"/>
    <dgm:cxn modelId="{E48108FD-EE60-4145-B184-62D01CA13D03}" type="presParOf" srcId="{28FA62EF-76D1-4F9C-89B7-97ACABCE5257}" destId="{65795344-8041-4BAB-BA57-C9209ABC3A65}" srcOrd="2" destOrd="0" presId="urn:microsoft.com/office/officeart/2018/2/layout/IconVerticalSolidList"/>
    <dgm:cxn modelId="{E332BD4A-2672-4D22-915E-7FA6B2F5C28C}" type="presParOf" srcId="{28FA62EF-76D1-4F9C-89B7-97ACABCE5257}" destId="{A3B4E938-EFBA-45BB-9C92-C20ACF35A98A}" srcOrd="3" destOrd="0" presId="urn:microsoft.com/office/officeart/2018/2/layout/IconVerticalSolidList"/>
    <dgm:cxn modelId="{5CF275A7-2BA3-41AF-B933-1F489CCC6255}" type="presParOf" srcId="{0E12A329-1AC7-4C16-B980-07CA29D8DA20}" destId="{ED7195E4-BE38-4CED-8CC2-BABC4B5A0C30}" srcOrd="5" destOrd="0" presId="urn:microsoft.com/office/officeart/2018/2/layout/IconVerticalSolidList"/>
    <dgm:cxn modelId="{32A910E3-AF84-4B1A-B69E-83501F4DA5A4}" type="presParOf" srcId="{0E12A329-1AC7-4C16-B980-07CA29D8DA20}" destId="{DC6A652F-3BEE-4635-BA6E-F169684B00A8}" srcOrd="6" destOrd="0" presId="urn:microsoft.com/office/officeart/2018/2/layout/IconVerticalSolidList"/>
    <dgm:cxn modelId="{5D22DAA3-E61F-4BE2-A573-B77B76893DD7}" type="presParOf" srcId="{DC6A652F-3BEE-4635-BA6E-F169684B00A8}" destId="{1A38CC91-8017-44FA-9F6E-0274CF1DBB89}" srcOrd="0" destOrd="0" presId="urn:microsoft.com/office/officeart/2018/2/layout/IconVerticalSolidList"/>
    <dgm:cxn modelId="{474E4BB9-B82A-4C22-AE28-FF0D96FCC0EB}" type="presParOf" srcId="{DC6A652F-3BEE-4635-BA6E-F169684B00A8}" destId="{C0E7FE0F-7CB6-430B-AEEC-9327C8000A69}" srcOrd="1" destOrd="0" presId="urn:microsoft.com/office/officeart/2018/2/layout/IconVerticalSolidList"/>
    <dgm:cxn modelId="{053556A9-7BDD-43D6-8BFD-4ECEDFBF7135}" type="presParOf" srcId="{DC6A652F-3BEE-4635-BA6E-F169684B00A8}" destId="{CAC44C99-8D3B-4AB5-8E37-E158F5D5EF06}" srcOrd="2" destOrd="0" presId="urn:microsoft.com/office/officeart/2018/2/layout/IconVerticalSolidList"/>
    <dgm:cxn modelId="{DE10B64C-0213-4BDB-B364-36A9ABB96D9B}" type="presParOf" srcId="{DC6A652F-3BEE-4635-BA6E-F169684B00A8}" destId="{969E079C-035F-4879-A91F-BD6D0E31DF35}" srcOrd="3" destOrd="0" presId="urn:microsoft.com/office/officeart/2018/2/layout/IconVerticalSolidList"/>
    <dgm:cxn modelId="{35A61BD5-A385-45C3-B22C-67B430059E5C}" type="presParOf" srcId="{0E12A329-1AC7-4C16-B980-07CA29D8DA20}" destId="{26E86529-0A15-49C5-AC2B-5A140F4B0266}" srcOrd="7" destOrd="0" presId="urn:microsoft.com/office/officeart/2018/2/layout/IconVerticalSolidList"/>
    <dgm:cxn modelId="{7189D238-0376-4D74-9FD6-BB97748CF0CB}" type="presParOf" srcId="{0E12A329-1AC7-4C16-B980-07CA29D8DA20}" destId="{5D91A89F-B16B-40ED-A7DB-ECA7A87F0168}" srcOrd="8" destOrd="0" presId="urn:microsoft.com/office/officeart/2018/2/layout/IconVerticalSolidList"/>
    <dgm:cxn modelId="{D6375C28-CED5-410A-9DF0-53658582CA45}" type="presParOf" srcId="{5D91A89F-B16B-40ED-A7DB-ECA7A87F0168}" destId="{B9258ABA-67EA-4E41-B91D-8365ECF5F0DB}" srcOrd="0" destOrd="0" presId="urn:microsoft.com/office/officeart/2018/2/layout/IconVerticalSolidList"/>
    <dgm:cxn modelId="{554014F3-E6FB-41EA-A8A1-F236B3CB2F96}" type="presParOf" srcId="{5D91A89F-B16B-40ED-A7DB-ECA7A87F0168}" destId="{0A9308EC-C762-4554-8309-1F84B58A0CB6}" srcOrd="1" destOrd="0" presId="urn:microsoft.com/office/officeart/2018/2/layout/IconVerticalSolidList"/>
    <dgm:cxn modelId="{FDF67A4A-802A-4557-9710-B579E52A85C0}" type="presParOf" srcId="{5D91A89F-B16B-40ED-A7DB-ECA7A87F0168}" destId="{86132553-776F-4AF7-9008-9998564FB026}" srcOrd="2" destOrd="0" presId="urn:microsoft.com/office/officeart/2018/2/layout/IconVerticalSolidList"/>
    <dgm:cxn modelId="{CD25A759-DA07-489E-80A0-979441B4AF5F}" type="presParOf" srcId="{5D91A89F-B16B-40ED-A7DB-ECA7A87F0168}" destId="{D7F87528-6E7B-4496-B9EF-4F8DF0E6E0BB}" srcOrd="3" destOrd="0" presId="urn:microsoft.com/office/officeart/2018/2/layout/IconVerticalSolidList"/>
    <dgm:cxn modelId="{48E55F73-D142-4E78-8CF6-6B3E9B4A5324}" type="presParOf" srcId="{0E12A329-1AC7-4C16-B980-07CA29D8DA20}" destId="{458B9FF8-3247-41E9-86F3-7863DDB9C5A7}" srcOrd="9" destOrd="0" presId="urn:microsoft.com/office/officeart/2018/2/layout/IconVerticalSolidList"/>
    <dgm:cxn modelId="{C8EDD7BD-6256-47A8-AB63-3C6F82754733}" type="presParOf" srcId="{0E12A329-1AC7-4C16-B980-07CA29D8DA20}" destId="{37C0CC6A-32C1-4B85-8A19-7A757762283E}" srcOrd="10" destOrd="0" presId="urn:microsoft.com/office/officeart/2018/2/layout/IconVerticalSolidList"/>
    <dgm:cxn modelId="{1AD04990-132F-44D4-A7CA-2B06C7AA8738}" type="presParOf" srcId="{37C0CC6A-32C1-4B85-8A19-7A757762283E}" destId="{C0850A5D-AD83-4B87-9CA4-200C6A44B283}" srcOrd="0" destOrd="0" presId="urn:microsoft.com/office/officeart/2018/2/layout/IconVerticalSolidList"/>
    <dgm:cxn modelId="{B73F897B-F44D-444C-8440-F48F60648C43}" type="presParOf" srcId="{37C0CC6A-32C1-4B85-8A19-7A757762283E}" destId="{DB2AFAE0-17C4-4291-9B74-F8BBAB1E316E}" srcOrd="1" destOrd="0" presId="urn:microsoft.com/office/officeart/2018/2/layout/IconVerticalSolidList"/>
    <dgm:cxn modelId="{3FB883BF-14EA-44E5-88D9-8466C9B52B42}" type="presParOf" srcId="{37C0CC6A-32C1-4B85-8A19-7A757762283E}" destId="{B3040C3A-F16C-41BB-8B45-E63D8F05A872}" srcOrd="2" destOrd="0" presId="urn:microsoft.com/office/officeart/2018/2/layout/IconVerticalSolidList"/>
    <dgm:cxn modelId="{BCB93CB4-E196-42A2-963C-2BDEB41461D6}" type="presParOf" srcId="{37C0CC6A-32C1-4B85-8A19-7A757762283E}" destId="{F9F8BC52-45ED-477B-B313-732B96B69628}" srcOrd="3" destOrd="0" presId="urn:microsoft.com/office/officeart/2018/2/layout/IconVerticalSolidList"/>
    <dgm:cxn modelId="{FF5D8F21-6CBD-4C15-B28A-2B2DC1C02AF4}" type="presParOf" srcId="{0E12A329-1AC7-4C16-B980-07CA29D8DA20}" destId="{ABFF98DD-9CD1-4A60-A131-4BCCBD81B716}" srcOrd="11" destOrd="0" presId="urn:microsoft.com/office/officeart/2018/2/layout/IconVerticalSolidList"/>
    <dgm:cxn modelId="{C193CD91-1C8A-480F-9D06-5EF100C78CE7}" type="presParOf" srcId="{0E12A329-1AC7-4C16-B980-07CA29D8DA20}" destId="{E137BEA9-E6C7-4404-90A1-2BC08C2048F1}" srcOrd="12" destOrd="0" presId="urn:microsoft.com/office/officeart/2018/2/layout/IconVerticalSolidList"/>
    <dgm:cxn modelId="{D1D22C23-BE21-4FEA-82B2-C12186615FE3}" type="presParOf" srcId="{E137BEA9-E6C7-4404-90A1-2BC08C2048F1}" destId="{855EEFA3-D512-48B4-8028-115932E3ABFA}" srcOrd="0" destOrd="0" presId="urn:microsoft.com/office/officeart/2018/2/layout/IconVerticalSolidList"/>
    <dgm:cxn modelId="{6891CFD7-76B0-4EB8-9A80-2600586F3467}" type="presParOf" srcId="{E137BEA9-E6C7-4404-90A1-2BC08C2048F1}" destId="{53EAC447-6939-44FD-9E33-65D5AAD9DC35}" srcOrd="1" destOrd="0" presId="urn:microsoft.com/office/officeart/2018/2/layout/IconVerticalSolidList"/>
    <dgm:cxn modelId="{2C343D3A-2EF9-4C48-A274-6A8E536FDED6}" type="presParOf" srcId="{E137BEA9-E6C7-4404-90A1-2BC08C2048F1}" destId="{23C6AC23-E325-452B-80DE-0197DE387FAF}" srcOrd="2" destOrd="0" presId="urn:microsoft.com/office/officeart/2018/2/layout/IconVerticalSolidList"/>
    <dgm:cxn modelId="{F0318DB8-0C48-463D-9D54-5024669F7E49}" type="presParOf" srcId="{E137BEA9-E6C7-4404-90A1-2BC08C2048F1}" destId="{5D2F2440-0C1B-484C-9181-C46CBB707A96}" srcOrd="3" destOrd="0" presId="urn:microsoft.com/office/officeart/2018/2/layout/IconVerticalSolidList"/>
    <dgm:cxn modelId="{5AFC5869-ED01-417F-8498-49337FD0C6EF}" type="presParOf" srcId="{0E12A329-1AC7-4C16-B980-07CA29D8DA20}" destId="{A2D58E6C-5514-4DAF-8B8A-BED4BEC9BCC7}" srcOrd="13" destOrd="0" presId="urn:microsoft.com/office/officeart/2018/2/layout/IconVerticalSolidList"/>
    <dgm:cxn modelId="{34EF7B52-5DF4-4313-BB23-6E33C27CB06E}" type="presParOf" srcId="{0E12A329-1AC7-4C16-B980-07CA29D8DA20}" destId="{6D95C948-7A73-45A4-9BEB-4665508F5327}" srcOrd="14" destOrd="0" presId="urn:microsoft.com/office/officeart/2018/2/layout/IconVerticalSolidList"/>
    <dgm:cxn modelId="{5BF0A0A0-DA61-4C9D-834F-D95F1379FB16}" type="presParOf" srcId="{6D95C948-7A73-45A4-9BEB-4665508F5327}" destId="{A30FD919-9C46-4630-B393-8B40977E78A1}" srcOrd="0" destOrd="0" presId="urn:microsoft.com/office/officeart/2018/2/layout/IconVerticalSolidList"/>
    <dgm:cxn modelId="{E39C1FAA-7449-450C-9B94-6F4F7F55215E}" type="presParOf" srcId="{6D95C948-7A73-45A4-9BEB-4665508F5327}" destId="{FAF02900-0B18-4CC0-AC21-9CE45C9694C0}" srcOrd="1" destOrd="0" presId="urn:microsoft.com/office/officeart/2018/2/layout/IconVerticalSolidList"/>
    <dgm:cxn modelId="{55FB3081-1F50-467B-BC3C-F7516496655E}" type="presParOf" srcId="{6D95C948-7A73-45A4-9BEB-4665508F5327}" destId="{B630259B-2C5A-46D0-81FA-62ED11FE7DFC}" srcOrd="2" destOrd="0" presId="urn:microsoft.com/office/officeart/2018/2/layout/IconVerticalSolidList"/>
    <dgm:cxn modelId="{3D2DA1DB-7CDA-4EED-AA31-4210FE465033}" type="presParOf" srcId="{6D95C948-7A73-45A4-9BEB-4665508F5327}" destId="{6BE79005-A854-43E7-B8E9-50EB2332EC49}" srcOrd="3" destOrd="0" presId="urn:microsoft.com/office/officeart/2018/2/layout/IconVerticalSolidList"/>
    <dgm:cxn modelId="{4598FF4D-4256-4DE9-B047-220A41CF5E94}" type="presParOf" srcId="{0E12A329-1AC7-4C16-B980-07CA29D8DA20}" destId="{23C16DDF-656F-4895-A85F-A63DD090BE0F}" srcOrd="15" destOrd="0" presId="urn:microsoft.com/office/officeart/2018/2/layout/IconVerticalSolidList"/>
    <dgm:cxn modelId="{E4B23BF8-7484-41EA-8C94-6AED762F7184}" type="presParOf" srcId="{0E12A329-1AC7-4C16-B980-07CA29D8DA20}" destId="{CD5E0892-E5CE-4985-A47A-241BA9AB9F69}" srcOrd="16" destOrd="0" presId="urn:microsoft.com/office/officeart/2018/2/layout/IconVerticalSolidList"/>
    <dgm:cxn modelId="{CACBD530-13D2-4680-9568-F6B46B8ADC10}" type="presParOf" srcId="{CD5E0892-E5CE-4985-A47A-241BA9AB9F69}" destId="{DC5197A6-FDA4-4636-BD27-B18F52F6B4B1}" srcOrd="0" destOrd="0" presId="urn:microsoft.com/office/officeart/2018/2/layout/IconVerticalSolidList"/>
    <dgm:cxn modelId="{076ACEE5-E4AE-4339-881C-AAC85BA3A3AA}" type="presParOf" srcId="{CD5E0892-E5CE-4985-A47A-241BA9AB9F69}" destId="{5316DEA0-80D1-4029-9902-34A127BBD521}" srcOrd="1" destOrd="0" presId="urn:microsoft.com/office/officeart/2018/2/layout/IconVerticalSolidList"/>
    <dgm:cxn modelId="{31B61EAB-41D2-4A58-9536-4EED2595A717}" type="presParOf" srcId="{CD5E0892-E5CE-4985-A47A-241BA9AB9F69}" destId="{78BECB68-B31D-474F-A77E-7677AAC4E395}" srcOrd="2" destOrd="0" presId="urn:microsoft.com/office/officeart/2018/2/layout/IconVerticalSolidList"/>
    <dgm:cxn modelId="{89B5892C-B82A-4518-8036-7863449EBC19}" type="presParOf" srcId="{CD5E0892-E5CE-4985-A47A-241BA9AB9F69}" destId="{8E1A786F-71C3-49A9-B3A2-1D4B794EBA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2848A-7B64-437C-91D2-11063DA076C1}">
      <dsp:nvSpPr>
        <dsp:cNvPr id="0" name=""/>
        <dsp:cNvSpPr/>
      </dsp:nvSpPr>
      <dsp:spPr>
        <a:xfrm>
          <a:off x="0" y="1711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79220-5B47-47E2-98A8-1BB345F78D4E}">
      <dsp:nvSpPr>
        <dsp:cNvPr id="0" name=""/>
        <dsp:cNvSpPr/>
      </dsp:nvSpPr>
      <dsp:spPr>
        <a:xfrm>
          <a:off x="96298" y="73338"/>
          <a:ext cx="175088" cy="175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3DB45-4D30-4129-ACD5-B096FE49DE11}">
      <dsp:nvSpPr>
        <dsp:cNvPr id="0" name=""/>
        <dsp:cNvSpPr/>
      </dsp:nvSpPr>
      <dsp:spPr>
        <a:xfrm>
          <a:off x="367686" y="1711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Introduction</a:t>
          </a:r>
        </a:p>
      </dsp:txBody>
      <dsp:txXfrm>
        <a:off x="367686" y="1711"/>
        <a:ext cx="5271109" cy="318343"/>
      </dsp:txXfrm>
    </dsp:sp>
    <dsp:sp modelId="{43B19EE2-FED2-4E13-80D0-9D3552C2BE01}">
      <dsp:nvSpPr>
        <dsp:cNvPr id="0" name=""/>
        <dsp:cNvSpPr/>
      </dsp:nvSpPr>
      <dsp:spPr>
        <a:xfrm>
          <a:off x="0" y="399640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50000-2E0D-488E-A5EB-BDE2A3ECAE6A}">
      <dsp:nvSpPr>
        <dsp:cNvPr id="0" name=""/>
        <dsp:cNvSpPr/>
      </dsp:nvSpPr>
      <dsp:spPr>
        <a:xfrm>
          <a:off x="96298" y="471267"/>
          <a:ext cx="175088" cy="175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E41-8FEF-4108-9949-B226059F104C}">
      <dsp:nvSpPr>
        <dsp:cNvPr id="0" name=""/>
        <dsp:cNvSpPr/>
      </dsp:nvSpPr>
      <dsp:spPr>
        <a:xfrm>
          <a:off x="367686" y="399640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Implementation Steps</a:t>
          </a:r>
        </a:p>
      </dsp:txBody>
      <dsp:txXfrm>
        <a:off x="367686" y="399640"/>
        <a:ext cx="5271109" cy="318343"/>
      </dsp:txXfrm>
    </dsp:sp>
    <dsp:sp modelId="{995C1C00-71C4-49CB-B473-3695CB4C2D29}">
      <dsp:nvSpPr>
        <dsp:cNvPr id="0" name=""/>
        <dsp:cNvSpPr/>
      </dsp:nvSpPr>
      <dsp:spPr>
        <a:xfrm>
          <a:off x="0" y="797569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7283C-0E82-4C78-BB8C-EB4F0FB6BE59}">
      <dsp:nvSpPr>
        <dsp:cNvPr id="0" name=""/>
        <dsp:cNvSpPr/>
      </dsp:nvSpPr>
      <dsp:spPr>
        <a:xfrm>
          <a:off x="96298" y="869197"/>
          <a:ext cx="175088" cy="175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4E938-EFBA-45BB-9C92-C20ACF35A98A}">
      <dsp:nvSpPr>
        <dsp:cNvPr id="0" name=""/>
        <dsp:cNvSpPr/>
      </dsp:nvSpPr>
      <dsp:spPr>
        <a:xfrm>
          <a:off x="367686" y="797569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Flow Chart</a:t>
          </a:r>
        </a:p>
      </dsp:txBody>
      <dsp:txXfrm>
        <a:off x="367686" y="797569"/>
        <a:ext cx="5271109" cy="318343"/>
      </dsp:txXfrm>
    </dsp:sp>
    <dsp:sp modelId="{1A38CC91-8017-44FA-9F6E-0274CF1DBB89}">
      <dsp:nvSpPr>
        <dsp:cNvPr id="0" name=""/>
        <dsp:cNvSpPr/>
      </dsp:nvSpPr>
      <dsp:spPr>
        <a:xfrm>
          <a:off x="0" y="1195499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7FE0F-7CB6-430B-AEEC-9327C8000A69}">
      <dsp:nvSpPr>
        <dsp:cNvPr id="0" name=""/>
        <dsp:cNvSpPr/>
      </dsp:nvSpPr>
      <dsp:spPr>
        <a:xfrm>
          <a:off x="96298" y="1267126"/>
          <a:ext cx="175088" cy="17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E079C-035F-4879-A91F-BD6D0E31DF35}">
      <dsp:nvSpPr>
        <dsp:cNvPr id="0" name=""/>
        <dsp:cNvSpPr/>
      </dsp:nvSpPr>
      <dsp:spPr>
        <a:xfrm>
          <a:off x="367686" y="1195499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Architecture</a:t>
          </a:r>
        </a:p>
      </dsp:txBody>
      <dsp:txXfrm>
        <a:off x="367686" y="1195499"/>
        <a:ext cx="5271109" cy="318343"/>
      </dsp:txXfrm>
    </dsp:sp>
    <dsp:sp modelId="{B9258ABA-67EA-4E41-B91D-8365ECF5F0DB}">
      <dsp:nvSpPr>
        <dsp:cNvPr id="0" name=""/>
        <dsp:cNvSpPr/>
      </dsp:nvSpPr>
      <dsp:spPr>
        <a:xfrm>
          <a:off x="0" y="1593428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308EC-C762-4554-8309-1F84B58A0CB6}">
      <dsp:nvSpPr>
        <dsp:cNvPr id="0" name=""/>
        <dsp:cNvSpPr/>
      </dsp:nvSpPr>
      <dsp:spPr>
        <a:xfrm>
          <a:off x="96298" y="1665055"/>
          <a:ext cx="175088" cy="17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87528-6E7B-4496-B9EF-4F8DF0E6E0BB}">
      <dsp:nvSpPr>
        <dsp:cNvPr id="0" name=""/>
        <dsp:cNvSpPr/>
      </dsp:nvSpPr>
      <dsp:spPr>
        <a:xfrm>
          <a:off x="367686" y="1593428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Code</a:t>
          </a:r>
        </a:p>
      </dsp:txBody>
      <dsp:txXfrm>
        <a:off x="367686" y="1593428"/>
        <a:ext cx="5271109" cy="318343"/>
      </dsp:txXfrm>
    </dsp:sp>
    <dsp:sp modelId="{C0850A5D-AD83-4B87-9CA4-200C6A44B283}">
      <dsp:nvSpPr>
        <dsp:cNvPr id="0" name=""/>
        <dsp:cNvSpPr/>
      </dsp:nvSpPr>
      <dsp:spPr>
        <a:xfrm>
          <a:off x="0" y="1991357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AFAE0-17C4-4291-9B74-F8BBAB1E316E}">
      <dsp:nvSpPr>
        <dsp:cNvPr id="0" name=""/>
        <dsp:cNvSpPr/>
      </dsp:nvSpPr>
      <dsp:spPr>
        <a:xfrm>
          <a:off x="96298" y="2062984"/>
          <a:ext cx="175088" cy="17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8BC52-45ED-477B-B313-732B96B69628}">
      <dsp:nvSpPr>
        <dsp:cNvPr id="0" name=""/>
        <dsp:cNvSpPr/>
      </dsp:nvSpPr>
      <dsp:spPr>
        <a:xfrm>
          <a:off x="367686" y="1991357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Implementation</a:t>
          </a:r>
        </a:p>
      </dsp:txBody>
      <dsp:txXfrm>
        <a:off x="367686" y="1991357"/>
        <a:ext cx="5271109" cy="318343"/>
      </dsp:txXfrm>
    </dsp:sp>
    <dsp:sp modelId="{855EEFA3-D512-48B4-8028-115932E3ABFA}">
      <dsp:nvSpPr>
        <dsp:cNvPr id="0" name=""/>
        <dsp:cNvSpPr/>
      </dsp:nvSpPr>
      <dsp:spPr>
        <a:xfrm>
          <a:off x="0" y="2389286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AC447-6939-44FD-9E33-65D5AAD9DC35}">
      <dsp:nvSpPr>
        <dsp:cNvPr id="0" name=""/>
        <dsp:cNvSpPr/>
      </dsp:nvSpPr>
      <dsp:spPr>
        <a:xfrm>
          <a:off x="96298" y="2460913"/>
          <a:ext cx="175088" cy="17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F2440-0C1B-484C-9181-C46CBB707A96}">
      <dsp:nvSpPr>
        <dsp:cNvPr id="0" name=""/>
        <dsp:cNvSpPr/>
      </dsp:nvSpPr>
      <dsp:spPr>
        <a:xfrm>
          <a:off x="367686" y="2389286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</a:p>
      </dsp:txBody>
      <dsp:txXfrm>
        <a:off x="367686" y="2389286"/>
        <a:ext cx="5271109" cy="318343"/>
      </dsp:txXfrm>
    </dsp:sp>
    <dsp:sp modelId="{A30FD919-9C46-4630-B393-8B40977E78A1}">
      <dsp:nvSpPr>
        <dsp:cNvPr id="0" name=""/>
        <dsp:cNvSpPr/>
      </dsp:nvSpPr>
      <dsp:spPr>
        <a:xfrm>
          <a:off x="0" y="2787215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02900-0B18-4CC0-AC21-9CE45C9694C0}">
      <dsp:nvSpPr>
        <dsp:cNvPr id="0" name=""/>
        <dsp:cNvSpPr/>
      </dsp:nvSpPr>
      <dsp:spPr>
        <a:xfrm>
          <a:off x="96298" y="2858843"/>
          <a:ext cx="175088" cy="175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79005-A854-43E7-B8E9-50EB2332EC49}">
      <dsp:nvSpPr>
        <dsp:cNvPr id="0" name=""/>
        <dsp:cNvSpPr/>
      </dsp:nvSpPr>
      <dsp:spPr>
        <a:xfrm>
          <a:off x="367686" y="2787215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GitHub Repository</a:t>
          </a:r>
        </a:p>
      </dsp:txBody>
      <dsp:txXfrm>
        <a:off x="367686" y="2787215"/>
        <a:ext cx="5271109" cy="318343"/>
      </dsp:txXfrm>
    </dsp:sp>
    <dsp:sp modelId="{DC5197A6-FDA4-4636-BD27-B18F52F6B4B1}">
      <dsp:nvSpPr>
        <dsp:cNvPr id="0" name=""/>
        <dsp:cNvSpPr/>
      </dsp:nvSpPr>
      <dsp:spPr>
        <a:xfrm>
          <a:off x="0" y="3185145"/>
          <a:ext cx="5638796" cy="318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6DEA0-80D1-4029-9902-34A127BBD521}">
      <dsp:nvSpPr>
        <dsp:cNvPr id="0" name=""/>
        <dsp:cNvSpPr/>
      </dsp:nvSpPr>
      <dsp:spPr>
        <a:xfrm>
          <a:off x="96298" y="3256772"/>
          <a:ext cx="175088" cy="1750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786F-71C3-49A9-B3A2-1D4B794EBABA}">
      <dsp:nvSpPr>
        <dsp:cNvPr id="0" name=""/>
        <dsp:cNvSpPr/>
      </dsp:nvSpPr>
      <dsp:spPr>
        <a:xfrm>
          <a:off x="367686" y="3185145"/>
          <a:ext cx="5271109" cy="31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91" tIns="33691" rIns="33691" bIns="336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</a:t>
          </a:r>
        </a:p>
      </dsp:txBody>
      <dsp:txXfrm>
        <a:off x="367686" y="3185145"/>
        <a:ext cx="5271109" cy="318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BA023B-0EF0-405D-BDB1-C7704B25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7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760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85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8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4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5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5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4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0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9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hank-you-signage-2072165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rtistic close-up of the dandelion head with fuzzy overblown hair">
            <a:extLst>
              <a:ext uri="{FF2B5EF4-FFF2-40B4-BE49-F238E27FC236}">
                <a16:creationId xmlns:a16="http://schemas.microsoft.com/office/drawing/2014/main" id="{9A57B74A-9CB4-B928-A80B-8D993847C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" r="49689" b="-1"/>
          <a:stretch/>
        </p:blipFill>
        <p:spPr>
          <a:xfrm>
            <a:off x="0" y="0"/>
            <a:ext cx="5343974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686" y="406158"/>
            <a:ext cx="3069083" cy="2137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COLORIZING BLACK AND WHITE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DA1E-3B52-D1D7-D430-24BE6A8ACDC4}"/>
              </a:ext>
            </a:extLst>
          </p:cNvPr>
          <p:cNvSpPr txBox="1"/>
          <p:nvPr/>
        </p:nvSpPr>
        <p:spPr>
          <a:xfrm>
            <a:off x="9955014" y="5308041"/>
            <a:ext cx="3069082" cy="92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Guided By:-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Rajib Debnath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9BFBDC4-C70E-3737-C471-79859AEE863F}"/>
              </a:ext>
            </a:extLst>
          </p:cNvPr>
          <p:cNvSpPr>
            <a:spLocks/>
          </p:cNvSpPr>
          <p:nvPr/>
        </p:nvSpPr>
        <p:spPr>
          <a:xfrm>
            <a:off x="7161975" y="2066356"/>
            <a:ext cx="5470384" cy="221715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TEAM MEMBERS:​</a:t>
            </a:r>
          </a:p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endParaRPr lang="en-US" sz="1600" kern="12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K. VENKATESH(2010030359)​</a:t>
            </a:r>
          </a:p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M.AKHIL REDDY(2010030513)​</a:t>
            </a:r>
          </a:p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G. UDAY SAGAR(2010030411)​</a:t>
            </a:r>
          </a:p>
          <a:p>
            <a:pPr defTabSz="1499616" fontAlgn="base">
              <a:lnSpc>
                <a:spcPct val="90000"/>
              </a:lnSpc>
              <a:spcAft>
                <a:spcPts val="984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P. VENKAT KISHORE(2010030569)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45636-FE00-91FF-9A9A-D849C30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685562"/>
            <a:ext cx="9754445" cy="548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09E14-7101-1221-820D-E03C153208F2}"/>
              </a:ext>
            </a:extLst>
          </p:cNvPr>
          <p:cNvSpPr txBox="1"/>
          <p:nvPr/>
        </p:nvSpPr>
        <p:spPr>
          <a:xfrm>
            <a:off x="1139264" y="223897"/>
            <a:ext cx="282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:-</a:t>
            </a:r>
          </a:p>
        </p:txBody>
      </p:sp>
    </p:spTree>
    <p:extLst>
      <p:ext uri="{BB962C8B-B14F-4D97-AF65-F5344CB8AC3E}">
        <p14:creationId xmlns:p14="http://schemas.microsoft.com/office/powerpoint/2010/main" val="370514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8B765-260A-0016-ABF8-29C20B24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35" y="794269"/>
            <a:ext cx="9367929" cy="52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BAAC-4487-DC8F-2CF5-656EC661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9A46-BAAD-9469-7E06-7ADA04C90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55B4-6137-24B4-5D51-946A1A53D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 recent years, with the vigorous development of computer hardware equipment, artificial intelligence has appeared more and more frequently in people’s vision.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Image automatic color not only can increase the interest in everyday life but also can improve the efficiency of some work, such as poster making, etc.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So, the gray image coloring technology has also attracted the attention of many re</a:t>
            </a:r>
            <a:r>
              <a:rPr lang="en-IN" sz="2000" dirty="0">
                <a:latin typeface="Amasis MT Pro" panose="020405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searchers.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8B199-70B8-C6AE-995C-A40A214A815F}"/>
              </a:ext>
            </a:extLst>
          </p:cNvPr>
          <p:cNvSpPr txBox="1"/>
          <p:nvPr/>
        </p:nvSpPr>
        <p:spPr>
          <a:xfrm>
            <a:off x="1283367" y="2721114"/>
            <a:ext cx="3553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Conclusion : -</a:t>
            </a:r>
          </a:p>
        </p:txBody>
      </p:sp>
    </p:spTree>
    <p:extLst>
      <p:ext uri="{BB962C8B-B14F-4D97-AF65-F5344CB8AC3E}">
        <p14:creationId xmlns:p14="http://schemas.microsoft.com/office/powerpoint/2010/main" val="2089372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78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F59F7-15D8-0D19-209D-DC7E7661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3079474"/>
            <a:ext cx="3810000" cy="699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Outline</a:t>
            </a:r>
            <a:endParaRPr lang="en-US" sz="4000" kern="1200" dirty="0">
              <a:solidFill>
                <a:schemeClr val="tx1"/>
              </a:solidFill>
              <a:latin typeface="Algerian" panose="04020705040A02060702" pitchFamily="82" charset="0"/>
              <a:cs typeface="+mj-cs"/>
            </a:endParaRPr>
          </a:p>
        </p:txBody>
      </p:sp>
      <p:graphicFrame>
        <p:nvGraphicFramePr>
          <p:cNvPr id="31" name="Content Placeholder 1">
            <a:extLst>
              <a:ext uri="{FF2B5EF4-FFF2-40B4-BE49-F238E27FC236}">
                <a16:creationId xmlns:a16="http://schemas.microsoft.com/office/drawing/2014/main" id="{FE4BD534-C161-51A5-E835-185D03DB9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242841"/>
              </p:ext>
            </p:extLst>
          </p:nvPr>
        </p:nvGraphicFramePr>
        <p:xfrm>
          <a:off x="5181604" y="1676400"/>
          <a:ext cx="5638796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3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A877-9788-DBAE-ED07-5EDDDD25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1168400"/>
            <a:ext cx="3756176" cy="452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0583C22-34BD-0281-5D73-850B02D9646F}"/>
              </a:ext>
            </a:extLst>
          </p:cNvPr>
          <p:cNvSpPr txBox="1">
            <a:spLocks/>
          </p:cNvSpPr>
          <p:nvPr/>
        </p:nvSpPr>
        <p:spPr>
          <a:xfrm>
            <a:off x="4953520" y="726948"/>
            <a:ext cx="6510528" cy="5404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</a:rPr>
              <a:t>Manual colorization of black and white images is a laborious task and inefficient. It has been attempted using Photoshop editing, but it proves to be difficult as it requires extensive research, and a picture can take up to one month to colorize.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</a:rPr>
              <a:t>Automated colorization of black and white images has been subject to much research within the computer vision and machine learning communities.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masis MT Pro" panose="02040504050005020304" pitchFamily="18" charset="0"/>
              </a:rPr>
              <a:t>Automatic colorization of black and white images system takes black and white images as input and converts it into a colorful image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82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2E2-FA43-51E7-5EEE-3AB8A286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780209"/>
            <a:ext cx="9792208" cy="15270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Implementation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DC97D-E3C5-665E-E34E-95CCCF9B7907}"/>
              </a:ext>
            </a:extLst>
          </p:cNvPr>
          <p:cNvSpPr txBox="1"/>
          <p:nvPr/>
        </p:nvSpPr>
        <p:spPr>
          <a:xfrm>
            <a:off x="860004" y="2557848"/>
            <a:ext cx="10471991" cy="3430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" dirty="0">
                <a:latin typeface="Amasis MT Pro" panose="02040504050005020304" pitchFamily="18" charset="0"/>
              </a:rPr>
              <a:t>]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Amasis MT Pro" panose="02040504050005020304" pitchFamily="18" charset="0"/>
              </a:rPr>
              <a:t>We are going to implement our model using two models i.e. using OpenCV and using CNN model with VGG19 architecture.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400" dirty="0">
              <a:latin typeface="Amasis MT Pro" panose="02040504050005020304" pitchFamily="18" charset="0"/>
            </a:endParaRP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400" dirty="0">
              <a:latin typeface="Amasis MT Pro" panose="02040504050005020304" pitchFamily="18" charset="0"/>
            </a:endParaRP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400" dirty="0">
                <a:latin typeface="Amasis MT Pro" panose="02040504050005020304" pitchFamily="18" charset="0"/>
              </a:rPr>
              <a:t>  </a:t>
            </a:r>
            <a:r>
              <a:rPr lang="en-US" dirty="0">
                <a:latin typeface="Amasis MT Pro" panose="02040504050005020304" pitchFamily="18" charset="0"/>
              </a:rPr>
              <a:t>IMPLEMENTING USING OPENCV :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400" dirty="0">
              <a:latin typeface="Amasis MT Pro" panose="02040504050005020304" pitchFamily="18" charset="0"/>
            </a:endParaRP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400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a. First input the image.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latin typeface="Amasis MT Pro" panose="02040504050005020304" pitchFamily="18" charset="0"/>
              </a:rPr>
              <a:t>b. Convert the image into BGR Color Space.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latin typeface="Amasis MT Pro" panose="02040504050005020304" pitchFamily="18" charset="0"/>
              </a:rPr>
              <a:t>c. Convert the image into “LAB” color space.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latin typeface="Amasis MT Pro" panose="02040504050005020304" pitchFamily="18" charset="0"/>
              </a:rPr>
              <a:t>b. Resize the image, probably 224*224 pixels.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latin typeface="Amasis MT Pro" panose="02040504050005020304" pitchFamily="18" charset="0"/>
              </a:rPr>
              <a:t>c. Extract the lightness values.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latin typeface="Amasis MT Pro" panose="02040504050005020304" pitchFamily="18" charset="0"/>
              </a:rPr>
              <a:t>d. Using the lightness values colorize the black and white image.</a:t>
            </a:r>
          </a:p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b="0" i="0" dirty="0">
              <a:effectLst/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65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53D195-A02D-0FB7-F434-7BBEA21C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65" y="270981"/>
            <a:ext cx="4848902" cy="6212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9C095E-E08B-40AB-2928-1FC174A5CDA1}"/>
              </a:ext>
            </a:extLst>
          </p:cNvPr>
          <p:cNvSpPr txBox="1"/>
          <p:nvPr/>
        </p:nvSpPr>
        <p:spPr>
          <a:xfrm>
            <a:off x="839971" y="2407542"/>
            <a:ext cx="3519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FLOW CHART</a:t>
            </a:r>
          </a:p>
          <a:p>
            <a:r>
              <a:rPr lang="en-US" sz="2400" dirty="0">
                <a:latin typeface="Algerian" panose="04020705040A02060702" pitchFamily="82" charset="0"/>
              </a:rPr>
              <a:t>[OPEN-CV]</a:t>
            </a:r>
            <a:endParaRPr lang="en-IN" sz="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85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6E7C7-701D-E000-9369-24EBEEB6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1" y="228154"/>
            <a:ext cx="2314898" cy="638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C2C7D-68C5-67E1-E6B5-C1F29B4CBAAD}"/>
              </a:ext>
            </a:extLst>
          </p:cNvPr>
          <p:cNvSpPr txBox="1"/>
          <p:nvPr/>
        </p:nvSpPr>
        <p:spPr>
          <a:xfrm>
            <a:off x="793479" y="2910089"/>
            <a:ext cx="3561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Architecture</a:t>
            </a:r>
          </a:p>
          <a:p>
            <a:r>
              <a:rPr lang="en-US" sz="2400" dirty="0">
                <a:latin typeface="Algerian" panose="04020705040A02060702" pitchFamily="82" charset="0"/>
              </a:rPr>
              <a:t>[VGG-19]</a:t>
            </a:r>
            <a:endParaRPr lang="en-IN" sz="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28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CFA98-08F7-2404-83B8-C1A9B02D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81" y="794269"/>
            <a:ext cx="8782437" cy="526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68AD9-5840-8E6B-B920-057730F5E08A}"/>
              </a:ext>
            </a:extLst>
          </p:cNvPr>
          <p:cNvSpPr txBox="1"/>
          <p:nvPr/>
        </p:nvSpPr>
        <p:spPr>
          <a:xfrm>
            <a:off x="1639957" y="173575"/>
            <a:ext cx="393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Source Code : -</a:t>
            </a:r>
          </a:p>
        </p:txBody>
      </p:sp>
    </p:spTree>
    <p:extLst>
      <p:ext uri="{BB962C8B-B14F-4D97-AF65-F5344CB8AC3E}">
        <p14:creationId xmlns:p14="http://schemas.microsoft.com/office/powerpoint/2010/main" val="269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16BF1-A963-ECAF-8308-7A640AC9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2" y="794269"/>
            <a:ext cx="8201496" cy="52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7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59B41-14A2-748A-FB17-D6004052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685562"/>
            <a:ext cx="9754445" cy="548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E6B729-1D32-19D8-F15C-A4FB61258FA7}"/>
              </a:ext>
            </a:extLst>
          </p:cNvPr>
          <p:cNvSpPr txBox="1"/>
          <p:nvPr/>
        </p:nvSpPr>
        <p:spPr>
          <a:xfrm>
            <a:off x="1139264" y="129209"/>
            <a:ext cx="329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 : -</a:t>
            </a:r>
          </a:p>
        </p:txBody>
      </p:sp>
    </p:spTree>
    <p:extLst>
      <p:ext uri="{BB962C8B-B14F-4D97-AF65-F5344CB8AC3E}">
        <p14:creationId xmlns:p14="http://schemas.microsoft.com/office/powerpoint/2010/main" val="130484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64969_win32_fixed" id="{483872C9-CA30-4095-AE00-B4C516A7DDFB}" vid="{1236A000-D70C-4E89-BDC0-C82B3145D129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{356CCDF6-BD1B-4A6A-B547-52C19324E514}tf11531919_win32</Template>
  <TotalTime>683</TotalTime>
  <Words>336</Words>
  <Application>Microsoft Office PowerPoint</Application>
  <PresentationFormat>Widescreen</PresentationFormat>
  <Paragraphs>48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Algerian</vt:lpstr>
      <vt:lpstr>Amasis MT Pro</vt:lpstr>
      <vt:lpstr>Arial</vt:lpstr>
      <vt:lpstr>Calibri</vt:lpstr>
      <vt:lpstr>Calibri Light</vt:lpstr>
      <vt:lpstr>Segoe UI</vt:lpstr>
      <vt:lpstr>Tahoma</vt:lpstr>
      <vt:lpstr>Wingdings</vt:lpstr>
      <vt:lpstr>Office Theme</vt:lpstr>
      <vt:lpstr>Office 2013 - 2022 Theme</vt:lpstr>
      <vt:lpstr>COLORIZING BLACK AND WHITE IMAGES</vt:lpstr>
      <vt:lpstr>Outline</vt:lpstr>
      <vt:lpstr>Introduction</vt:lpstr>
      <vt:lpstr>Implementation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AND ANN PRESENTATION</dc:title>
  <dc:creator>J  SUMANTH .</dc:creator>
  <cp:lastModifiedBy>Venkatesh K</cp:lastModifiedBy>
  <cp:revision>27</cp:revision>
  <dcterms:created xsi:type="dcterms:W3CDTF">2022-08-15T11:48:54Z</dcterms:created>
  <dcterms:modified xsi:type="dcterms:W3CDTF">2024-04-20T04:47:30Z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